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4" r:id="rId5"/>
    <p:sldId id="266" r:id="rId6"/>
    <p:sldId id="265" r:id="rId7"/>
    <p:sldId id="258" r:id="rId8"/>
    <p:sldId id="261" r:id="rId9"/>
    <p:sldId id="262" r:id="rId10"/>
    <p:sldId id="268" r:id="rId11"/>
    <p:sldId id="269" r:id="rId12"/>
    <p:sldId id="270" r:id="rId13"/>
    <p:sldId id="278" r:id="rId14"/>
    <p:sldId id="274" r:id="rId15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FF9933"/>
    <a:srgbClr val="FF3300"/>
    <a:srgbClr val="FFFFFF"/>
    <a:srgbClr val="FFFF00"/>
    <a:srgbClr val="FFFF66"/>
    <a:srgbClr val="8000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26" autoAdjust="0"/>
  </p:normalViewPr>
  <p:slideViewPr>
    <p:cSldViewPr>
      <p:cViewPr>
        <p:scale>
          <a:sx n="75" d="100"/>
          <a:sy n="75" d="100"/>
        </p:scale>
        <p:origin x="-123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D2E65-EE78-4DB4-87D0-32429D3F5F1C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481080294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ACFE8-D578-4411-A656-B8D72065B76A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4132937105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4489C-3925-4B8D-B537-47319626FA86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28256631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991C93E-C98D-4F5E-A871-533175F0393F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514176774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02E9E-CDD0-4EAA-9AF3-09A54B2ABC26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18136228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8E19779-1A70-40CC-A575-77BD3C1953B7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128199146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D5060A26-ED71-442F-B58E-BAB06E1F5994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803068843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75725-5F8D-4707-8B8F-C9448A98C083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422105048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E858C-22E8-4FF6-8FEA-67E00584019D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269353175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D573DB7-C784-4848-9B4C-97FC69C7413B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121139752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F6CC0-CDE8-4933-8025-B52CBB7C16FE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410909199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11B38C23-0EED-4B3D-B2B7-BBA7AC340887}" type="slidenum">
              <a:rPr lang="tr-TR" altLang="en-US"/>
              <a:pPr/>
              <a:t>‹#›</a:t>
            </a:fld>
            <a:endParaRPr lang="tr-T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3" r:id="rId1"/>
    <p:sldLayoutId id="2147483865" r:id="rId2"/>
    <p:sldLayoutId id="2147483874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5" r:id="rId9"/>
    <p:sldLayoutId id="2147483871" r:id="rId10"/>
    <p:sldLayoutId id="2147483872" r:id="rId11"/>
  </p:sldLayoutIdLst>
  <p:transition spd="slow">
    <p:pull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izmashow.com.tr/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23" Type="http://schemas.openxmlformats.org/officeDocument/2006/relationships/image" Target="../media/image25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ChangeArrowheads="1"/>
          </p:cNvSpPr>
          <p:nvPr/>
        </p:nvSpPr>
        <p:spPr bwMode="auto">
          <a:xfrm>
            <a:off x="1547813" y="476250"/>
            <a:ext cx="5976937" cy="57610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3" name="Rectangle 10"/>
          <p:cNvSpPr>
            <a:spLocks noChangeArrowheads="1"/>
          </p:cNvSpPr>
          <p:nvPr/>
        </p:nvSpPr>
        <p:spPr bwMode="auto">
          <a:xfrm>
            <a:off x="1763713" y="692150"/>
            <a:ext cx="5545137" cy="53292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1C1C1C"/>
              </a:solidFill>
            </a:endParaRPr>
          </a:p>
        </p:txBody>
      </p:sp>
      <p:pic>
        <p:nvPicPr>
          <p:cNvPr id="5124" name="Picture 11" descr="logo kariz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981075"/>
            <a:ext cx="4824413" cy="482441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8636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333375"/>
            <a:ext cx="9144000" cy="5762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4340" name="Picture 5" descr="100_2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0" r="27805"/>
          <a:stretch>
            <a:fillRect/>
          </a:stretch>
        </p:blipFill>
        <p:spPr bwMode="auto">
          <a:xfrm>
            <a:off x="5435600" y="1412875"/>
            <a:ext cx="3311525" cy="4968875"/>
          </a:xfrm>
          <a:prstGeom prst="rect">
            <a:avLst/>
          </a:prstGeom>
          <a:noFill/>
          <a:ln w="57150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6" descr="100_18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76700"/>
            <a:ext cx="4175125" cy="2592388"/>
          </a:xfrm>
          <a:prstGeom prst="rect">
            <a:avLst/>
          </a:prstGeom>
          <a:noFill/>
          <a:ln w="57150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7" descr="100_19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4"/>
          <a:stretch>
            <a:fillRect/>
          </a:stretch>
        </p:blipFill>
        <p:spPr bwMode="auto">
          <a:xfrm>
            <a:off x="468313" y="1196975"/>
            <a:ext cx="4175125" cy="2663825"/>
          </a:xfrm>
          <a:prstGeom prst="rect">
            <a:avLst/>
          </a:prstGeom>
          <a:noFill/>
          <a:ln w="57150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WordArt 8"/>
          <p:cNvSpPr>
            <a:spLocks noChangeArrowheads="1" noChangeShapeType="1" noTextEdit="1"/>
          </p:cNvSpPr>
          <p:nvPr/>
        </p:nvSpPr>
        <p:spPr bwMode="auto">
          <a:xfrm>
            <a:off x="179388" y="476250"/>
            <a:ext cx="87852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Sponsor ve Tanıtım Gösterilerinden Kareler</a:t>
            </a:r>
          </a:p>
        </p:txBody>
      </p:sp>
    </p:spTree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8636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333375"/>
            <a:ext cx="9144000" cy="5762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5364" name="Picture 9" descr="311517_393112067417624_1435786625_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r="11143"/>
          <a:stretch>
            <a:fillRect/>
          </a:stretch>
        </p:blipFill>
        <p:spPr bwMode="auto">
          <a:xfrm>
            <a:off x="5435600" y="1712913"/>
            <a:ext cx="3390900" cy="4319587"/>
          </a:xfrm>
          <a:prstGeom prst="rect">
            <a:avLst/>
          </a:prstGeom>
          <a:noFill/>
          <a:ln w="57150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11" descr="230494_163216357073864_3743873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5" r="708"/>
          <a:stretch>
            <a:fillRect/>
          </a:stretch>
        </p:blipFill>
        <p:spPr bwMode="auto">
          <a:xfrm>
            <a:off x="395288" y="2205038"/>
            <a:ext cx="4608512" cy="3335337"/>
          </a:xfrm>
          <a:prstGeom prst="rect">
            <a:avLst/>
          </a:prstGeom>
          <a:noFill/>
          <a:ln w="57150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WordArt 8"/>
          <p:cNvSpPr>
            <a:spLocks noChangeArrowheads="1" noChangeShapeType="1" noTextEdit="1"/>
          </p:cNvSpPr>
          <p:nvPr/>
        </p:nvSpPr>
        <p:spPr bwMode="auto">
          <a:xfrm>
            <a:off x="179388" y="476250"/>
            <a:ext cx="87852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Sponsor ve Tanıtım Gösterilerinden Kareler</a:t>
            </a:r>
          </a:p>
        </p:txBody>
      </p:sp>
    </p:spTree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8636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333375"/>
            <a:ext cx="9144000" cy="5762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6388" name="Picture 9" descr="252249_165675786827921_5132665_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3384550" cy="4751387"/>
          </a:xfrm>
          <a:prstGeom prst="rect">
            <a:avLst/>
          </a:prstGeom>
          <a:noFill/>
          <a:ln w="57150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10" descr="225580_163223157073184_6445515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1557338"/>
            <a:ext cx="3563937" cy="4751387"/>
          </a:xfrm>
          <a:prstGeom prst="rect">
            <a:avLst/>
          </a:prstGeom>
          <a:noFill/>
          <a:ln w="57150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WordArt 8"/>
          <p:cNvSpPr>
            <a:spLocks noChangeArrowheads="1" noChangeShapeType="1" noTextEdit="1"/>
          </p:cNvSpPr>
          <p:nvPr/>
        </p:nvSpPr>
        <p:spPr bwMode="auto">
          <a:xfrm>
            <a:off x="179388" y="476250"/>
            <a:ext cx="87852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Sponsor ve Tanıtım Gösterilerinden Kareler</a:t>
            </a:r>
          </a:p>
        </p:txBody>
      </p:sp>
    </p:spTree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0" y="188913"/>
            <a:ext cx="9144000" cy="15843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0" y="333375"/>
            <a:ext cx="9144000" cy="1295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2" name="WordArt 7"/>
          <p:cNvSpPr>
            <a:spLocks noChangeArrowheads="1" noChangeShapeType="1" noTextEdit="1"/>
          </p:cNvSpPr>
          <p:nvPr/>
        </p:nvSpPr>
        <p:spPr bwMode="auto">
          <a:xfrm>
            <a:off x="179388" y="404813"/>
            <a:ext cx="8785225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Sizler De Karizmashow'u</a:t>
            </a:r>
          </a:p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Organizasyonlarınızda Görmek İstiyorsanız...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835696" y="2564904"/>
            <a:ext cx="432048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r-TR" sz="5400" b="1" spc="300" dirty="0" err="1">
                <a:ln w="12700"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Arial" charset="0"/>
              </a:rPr>
              <a:t>i</a:t>
            </a:r>
            <a:r>
              <a:rPr lang="tr-TR" sz="4400" b="1" spc="300" dirty="0" err="1">
                <a:ln w="12700"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Arial" charset="0"/>
              </a:rPr>
              <a:t>letisim</a:t>
            </a:r>
            <a:r>
              <a:rPr lang="tr-TR" sz="3200" b="1" spc="300" dirty="0">
                <a:ln w="12700"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Arial" charset="0"/>
              </a:rPr>
              <a:t> </a:t>
            </a:r>
            <a:r>
              <a:rPr lang="tr-TR" sz="2800" b="1" spc="300" dirty="0">
                <a:ln w="12700"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Arial" charset="0"/>
              </a:rPr>
              <a:t>;</a:t>
            </a:r>
            <a:endParaRPr lang="tr-TR" sz="2800" dirty="0">
              <a:latin typeface="Arial" charset="0"/>
              <a:cs typeface="Arial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928812" y="4279900"/>
            <a:ext cx="6692858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tr-TR" dirty="0">
                <a:latin typeface="Arial" charset="0"/>
                <a:cs typeface="Arial" charset="0"/>
              </a:rPr>
              <a:t>         </a:t>
            </a:r>
            <a:r>
              <a:rPr lang="tr-TR" sz="2800" b="1" dirty="0">
                <a:ln w="12700"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" charset="0"/>
                <a:cs typeface="Arial" charset="0"/>
              </a:rPr>
              <a:t>Güney CİNO   :         </a:t>
            </a:r>
            <a:r>
              <a:rPr lang="tr-TR" sz="2800" b="1" dirty="0">
                <a:latin typeface="Arial" charset="0"/>
                <a:cs typeface="Arial" charset="0"/>
              </a:rPr>
              <a:t>0532 451 41 90</a:t>
            </a:r>
          </a:p>
          <a:p>
            <a:pPr>
              <a:lnSpc>
                <a:spcPct val="150000"/>
              </a:lnSpc>
              <a:defRPr/>
            </a:pPr>
            <a:r>
              <a:rPr lang="tr-TR" sz="2800" dirty="0">
                <a:latin typeface="Arial" charset="0"/>
                <a:cs typeface="Arial" charset="0"/>
              </a:rPr>
              <a:t>      </a:t>
            </a:r>
            <a:r>
              <a:rPr lang="tr-TR" sz="28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" charset="0"/>
                <a:cs typeface="Arial" charset="0"/>
              </a:rPr>
              <a:t>Fatih YALÇIN :         </a:t>
            </a:r>
            <a:r>
              <a:rPr lang="tr-TR" sz="2800" b="1" dirty="0">
                <a:latin typeface="Arial" charset="0"/>
                <a:cs typeface="Arial" charset="0"/>
              </a:rPr>
              <a:t>0533 269 14 24</a:t>
            </a:r>
          </a:p>
        </p:txBody>
      </p:sp>
    </p:spTree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IMG_1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3" t="32869" b="11533"/>
          <a:stretch>
            <a:fillRect/>
          </a:stretch>
        </p:blipFill>
        <p:spPr bwMode="auto">
          <a:xfrm>
            <a:off x="719138" y="1844675"/>
            <a:ext cx="770572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453209" y="489372"/>
            <a:ext cx="607089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5400" b="1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TEŞEKKÜRLER…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336565" y="5157191"/>
            <a:ext cx="64708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6000" b="1" spc="300" dirty="0" err="1">
                <a:ln w="19050"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Arial" charset="0"/>
              </a:rPr>
              <a:t>Karizmashow</a:t>
            </a:r>
            <a:endParaRPr lang="tr-TR" sz="6000" dirty="0">
              <a:ln w="19050">
                <a:solidFill>
                  <a:schemeClr val="bg1"/>
                </a:solidFill>
              </a:ln>
              <a:latin typeface="Arial" charset="0"/>
              <a:cs typeface="Arial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203848" y="4819799"/>
            <a:ext cx="43204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400" b="1" spc="300" dirty="0">
                <a:ln w="19050"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Arial" charset="0"/>
              </a:rPr>
              <a:t>.</a:t>
            </a:r>
            <a:endParaRPr lang="tr-TR" sz="4400" dirty="0">
              <a:latin typeface="Arial" charset="0"/>
              <a:cs typeface="Arial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644008" y="6279703"/>
            <a:ext cx="443999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400" dirty="0">
                <a:ln w="12700"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cs typeface="Arial" charset="0"/>
                <a:hlinkClick r:id="rId3"/>
              </a:rPr>
              <a:t>www.karizmashow.com.tr</a:t>
            </a:r>
            <a:endParaRPr lang="tr-TR" sz="2400" dirty="0">
              <a:ln w="12700">
                <a:solidFill>
                  <a:schemeClr val="bg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  <a:cs typeface="Arial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684213" y="333375"/>
            <a:ext cx="8135937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tr-TR" sz="2800" b="1" spc="300" dirty="0" err="1">
                <a:ln w="12700"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Karizmashow</a:t>
            </a:r>
            <a:r>
              <a:rPr lang="tr-TR" sz="2800" b="1" spc="300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tr-TR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;</a:t>
            </a:r>
            <a:endParaRPr lang="tr-TR" sz="2800" b="1" spc="3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  <a:p>
            <a:pPr eaLnBrk="1" hangingPunct="1">
              <a:defRPr/>
            </a:pPr>
            <a:r>
              <a:rPr lang="tr-TR" b="1" dirty="0"/>
              <a:t>   Basketbolu, akrobasi – </a:t>
            </a:r>
            <a:r>
              <a:rPr lang="tr-TR" b="1" dirty="0" err="1"/>
              <a:t>cimnastik</a:t>
            </a:r>
            <a:r>
              <a:rPr lang="tr-TR" b="1" dirty="0"/>
              <a:t> – </a:t>
            </a:r>
            <a:r>
              <a:rPr lang="tr-TR" b="1" dirty="0" err="1"/>
              <a:t>trampolin</a:t>
            </a:r>
            <a:r>
              <a:rPr lang="tr-TR" b="1" dirty="0"/>
              <a:t> - dans ve animasyonlar ile birleştiren profesyonel bir gösteri ekibidir.</a:t>
            </a:r>
            <a:r>
              <a:rPr lang="tr-TR" sz="2400" b="1" dirty="0"/>
              <a:t> </a:t>
            </a:r>
          </a:p>
          <a:p>
            <a:pPr eaLnBrk="1" hangingPunct="1">
              <a:defRPr/>
            </a:pPr>
            <a:endParaRPr lang="tr-TR" sz="2400" b="1" dirty="0"/>
          </a:p>
          <a:p>
            <a:pPr eaLnBrk="1" hangingPunct="1">
              <a:defRPr/>
            </a:pPr>
            <a:r>
              <a:rPr lang="tr-TR" b="1" dirty="0"/>
              <a:t>   Gösterilerimiz müzik ve dans eşliğinde seyircilerinde katıldığı heyecanın bir an bile eksik olmadığı atmosferde gerçekleşir. </a:t>
            </a:r>
            <a:endParaRPr lang="tr-TR" dirty="0"/>
          </a:p>
          <a:p>
            <a:pPr eaLnBrk="1" hangingPunct="1">
              <a:defRPr/>
            </a:pPr>
            <a:r>
              <a:rPr lang="tr-TR" b="1" dirty="0"/>
              <a:t>Bugüne kadar yurt içi ve yurt dışı olmak üzere yüzlerce gösteri gerçekleştirmiştir. </a:t>
            </a:r>
          </a:p>
          <a:p>
            <a:pPr eaLnBrk="1" hangingPunct="1">
              <a:defRPr/>
            </a:pPr>
            <a:endParaRPr lang="tr-TR" b="1" dirty="0"/>
          </a:p>
          <a:p>
            <a:pPr eaLnBrk="1" hangingPunct="1">
              <a:defRPr/>
            </a:pPr>
            <a:r>
              <a:rPr lang="tr-TR" b="1" dirty="0"/>
              <a:t>   6 - 10 kişi olarak gösteriler yapan ekip m</a:t>
            </a:r>
            <a:r>
              <a:rPr lang="uk-UA" b="1" dirty="0"/>
              <a:t>ini tram</a:t>
            </a:r>
            <a:r>
              <a:rPr lang="tr-TR" b="1" dirty="0"/>
              <a:t>p</a:t>
            </a:r>
            <a:r>
              <a:rPr lang="uk-UA" b="1" dirty="0"/>
              <a:t>olin yardımı ile bir dizi akrobatik hareket sonucunda,</a:t>
            </a:r>
            <a:r>
              <a:rPr lang="tr-TR" b="1" dirty="0"/>
              <a:t> </a:t>
            </a:r>
            <a:r>
              <a:rPr lang="uk-UA" b="1" dirty="0"/>
              <a:t>potaya </a:t>
            </a:r>
            <a:r>
              <a:rPr lang="tr-TR" b="1" dirty="0"/>
              <a:t>çılgın </a:t>
            </a:r>
            <a:r>
              <a:rPr lang="uk-UA" b="1" dirty="0"/>
              <a:t>smaç</a:t>
            </a:r>
            <a:r>
              <a:rPr lang="tr-TR" b="1" dirty="0" err="1"/>
              <a:t>lar</a:t>
            </a:r>
            <a:r>
              <a:rPr lang="uk-UA" b="1" dirty="0"/>
              <a:t> vur</a:t>
            </a:r>
            <a:r>
              <a:rPr lang="tr-TR" b="1" dirty="0"/>
              <a:t>maktadır.</a:t>
            </a:r>
            <a:r>
              <a:rPr lang="uk-UA" b="1" dirty="0"/>
              <a:t> </a:t>
            </a:r>
            <a:endParaRPr lang="uk-UA" dirty="0"/>
          </a:p>
          <a:p>
            <a:pPr eaLnBrk="1" hangingPunct="1">
              <a:defRPr/>
            </a:pPr>
            <a:endParaRPr lang="tr-TR" b="1" dirty="0"/>
          </a:p>
          <a:p>
            <a:pPr eaLnBrk="1" hangingPunct="1">
              <a:defRPr/>
            </a:pPr>
            <a:r>
              <a:rPr lang="tr-TR" b="1" dirty="0"/>
              <a:t>   </a:t>
            </a:r>
            <a:r>
              <a:rPr lang="uk-UA" b="1" dirty="0"/>
              <a:t>S</a:t>
            </a:r>
            <a:r>
              <a:rPr lang="en-GB" b="1" dirty="0"/>
              <a:t>ma</a:t>
            </a:r>
            <a:r>
              <a:rPr lang="uk-UA" b="1" dirty="0"/>
              <a:t>ç</a:t>
            </a:r>
            <a:r>
              <a:rPr lang="en-GB" b="1" dirty="0"/>
              <a:t> g</a:t>
            </a:r>
            <a:r>
              <a:rPr lang="uk-UA" b="1" dirty="0"/>
              <a:t>ö</a:t>
            </a:r>
            <a:r>
              <a:rPr lang="en-GB" b="1" dirty="0" err="1"/>
              <a:t>steri</a:t>
            </a:r>
            <a:r>
              <a:rPr lang="tr-TR" b="1" dirty="0" err="1"/>
              <a:t>leri</a:t>
            </a:r>
            <a:r>
              <a:rPr lang="en-GB" b="1" dirty="0"/>
              <a:t>m</a:t>
            </a:r>
            <a:r>
              <a:rPr lang="uk-UA" b="1" dirty="0"/>
              <a:t>iz</a:t>
            </a:r>
            <a:r>
              <a:rPr lang="tr-TR" b="1" dirty="0"/>
              <a:t>e</a:t>
            </a:r>
            <a:r>
              <a:rPr lang="uk-UA" b="1" dirty="0"/>
              <a:t>,</a:t>
            </a:r>
            <a:r>
              <a:rPr lang="en-GB" b="1" dirty="0"/>
              <a:t> </a:t>
            </a:r>
            <a:r>
              <a:rPr lang="en-GB" b="1" dirty="0" err="1"/>
              <a:t>yer</a:t>
            </a:r>
            <a:r>
              <a:rPr lang="uk-UA" b="1" dirty="0"/>
              <a:t> </a:t>
            </a:r>
            <a:r>
              <a:rPr lang="en-GB" b="1" dirty="0" err="1"/>
              <a:t>akrobasisi</a:t>
            </a:r>
            <a:r>
              <a:rPr lang="en-GB" b="1" dirty="0"/>
              <a:t> </a:t>
            </a:r>
            <a:r>
              <a:rPr lang="en-GB" b="1" dirty="0" err="1"/>
              <a:t>ve</a:t>
            </a:r>
            <a:r>
              <a:rPr lang="en-GB" b="1" dirty="0"/>
              <a:t> break</a:t>
            </a:r>
            <a:r>
              <a:rPr lang="uk-UA" b="1" dirty="0"/>
              <a:t> </a:t>
            </a:r>
            <a:r>
              <a:rPr lang="en-GB" b="1" dirty="0"/>
              <a:t>dance </a:t>
            </a:r>
            <a:r>
              <a:rPr lang="en-GB" b="1" dirty="0" err="1"/>
              <a:t>hareketlerini</a:t>
            </a:r>
            <a:r>
              <a:rPr lang="tr-TR" b="1" dirty="0"/>
              <a:t> </a:t>
            </a:r>
            <a:r>
              <a:rPr lang="en-GB" b="1" dirty="0"/>
              <a:t>de </a:t>
            </a:r>
            <a:r>
              <a:rPr lang="en-GB" b="1" dirty="0" err="1"/>
              <a:t>dahil</a:t>
            </a:r>
            <a:r>
              <a:rPr lang="en-GB" b="1" dirty="0"/>
              <a:t> </a:t>
            </a:r>
            <a:r>
              <a:rPr lang="en-GB" b="1" dirty="0" err="1"/>
              <a:t>ederek</a:t>
            </a:r>
            <a:r>
              <a:rPr lang="en-GB" b="1" dirty="0"/>
              <a:t> </a:t>
            </a:r>
            <a:r>
              <a:rPr lang="tr-TR" b="1" dirty="0"/>
              <a:t> </a:t>
            </a:r>
            <a:r>
              <a:rPr lang="en-GB" b="1" dirty="0"/>
              <a:t>g</a:t>
            </a:r>
            <a:r>
              <a:rPr lang="uk-UA" b="1" dirty="0"/>
              <a:t>ö</a:t>
            </a:r>
            <a:r>
              <a:rPr lang="en-GB" b="1" dirty="0" err="1"/>
              <a:t>steri</a:t>
            </a:r>
            <a:r>
              <a:rPr lang="tr-TR" b="1" dirty="0" err="1"/>
              <a:t>leri</a:t>
            </a:r>
            <a:r>
              <a:rPr lang="en-GB" b="1" dirty="0" err="1"/>
              <a:t>mizi</a:t>
            </a:r>
            <a:r>
              <a:rPr lang="en-GB" b="1" dirty="0"/>
              <a:t> </a:t>
            </a:r>
            <a:r>
              <a:rPr lang="tr-TR" b="1" dirty="0"/>
              <a:t> </a:t>
            </a:r>
            <a:r>
              <a:rPr lang="en-GB" b="1" dirty="0" err="1"/>
              <a:t>daha</a:t>
            </a:r>
            <a:r>
              <a:rPr lang="en-GB" b="1" dirty="0"/>
              <a:t> e</a:t>
            </a:r>
            <a:r>
              <a:rPr lang="uk-UA" b="1" dirty="0"/>
              <a:t>ğ</a:t>
            </a:r>
            <a:r>
              <a:rPr lang="en-GB" b="1" dirty="0" err="1"/>
              <a:t>lenceli</a:t>
            </a:r>
            <a:r>
              <a:rPr lang="en-GB" b="1" dirty="0"/>
              <a:t> </a:t>
            </a:r>
            <a:r>
              <a:rPr lang="tr-TR" b="1" dirty="0"/>
              <a:t> </a:t>
            </a:r>
            <a:r>
              <a:rPr lang="en-GB" b="1" dirty="0"/>
              <a:t>hale </a:t>
            </a:r>
            <a:r>
              <a:rPr lang="en-GB" b="1" dirty="0" err="1"/>
              <a:t>getir</a:t>
            </a:r>
            <a:r>
              <a:rPr lang="uk-UA" b="1" dirty="0"/>
              <a:t>mekteyiz. </a:t>
            </a:r>
            <a:endParaRPr lang="uk-UA" dirty="0"/>
          </a:p>
          <a:p>
            <a:pPr eaLnBrk="1" hangingPunct="1">
              <a:defRPr/>
            </a:pPr>
            <a:r>
              <a:rPr lang="uk-UA" b="1" dirty="0"/>
              <a:t>  </a:t>
            </a:r>
            <a:endParaRPr lang="tr-TR" b="1" dirty="0"/>
          </a:p>
          <a:p>
            <a:pPr eaLnBrk="1" hangingPunct="1">
              <a:defRPr/>
            </a:pPr>
            <a:r>
              <a:rPr lang="tr-TR" b="1" dirty="0"/>
              <a:t>   </a:t>
            </a:r>
            <a:r>
              <a:rPr lang="tr-TR" b="1" dirty="0" err="1">
                <a:latin typeface="Arial" pitchFamily="34" charset="0"/>
                <a:cs typeface="Arial" pitchFamily="34" charset="0"/>
              </a:rPr>
              <a:t>Karizmashow</a:t>
            </a:r>
            <a:r>
              <a:rPr lang="tr-TR" b="1" dirty="0">
                <a:latin typeface="Arial" pitchFamily="34" charset="0"/>
                <a:cs typeface="Arial" pitchFamily="34" charset="0"/>
              </a:rPr>
              <a:t>,  bu alanda zorluk derecesi yüksek ve tehlikeli hareketleri yapabilme becerisi ile, dünyada sadece </a:t>
            </a:r>
            <a:r>
              <a:rPr lang="tr-TR" b="1" dirty="0" err="1">
                <a:latin typeface="Arial" pitchFamily="34" charset="0"/>
                <a:cs typeface="Arial" pitchFamily="34" charset="0"/>
              </a:rPr>
              <a:t>Karizmashow’un</a:t>
            </a:r>
            <a:r>
              <a:rPr lang="tr-TR" b="1" dirty="0">
                <a:latin typeface="Arial" pitchFamily="34" charset="0"/>
                <a:cs typeface="Arial" pitchFamily="34" charset="0"/>
              </a:rPr>
              <a:t> yapabildiği akrobatik smaç hareketlerini gösterilerine dahil etmiştir.</a:t>
            </a:r>
          </a:p>
          <a:p>
            <a:pPr eaLnBrk="1" hangingPunct="1">
              <a:defRPr/>
            </a:pPr>
            <a:endParaRPr lang="uk-UA" b="1" dirty="0"/>
          </a:p>
        </p:txBody>
      </p:sp>
    </p:spTree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ref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940300"/>
            <a:ext cx="1474787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9" descr="ref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3284538"/>
            <a:ext cx="1474787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0" descr="ref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4148138"/>
            <a:ext cx="1474788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1" descr="ref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92375"/>
            <a:ext cx="1474788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2" descr="ref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3284538"/>
            <a:ext cx="1474787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3" descr="ref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4148138"/>
            <a:ext cx="1474787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4" descr="ref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2492375"/>
            <a:ext cx="1474788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5" descr="ref0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4940300"/>
            <a:ext cx="1474788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6" descr="ref0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2492375"/>
            <a:ext cx="1474787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7" descr="ref0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3284538"/>
            <a:ext cx="1474788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8" descr="ref0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3284538"/>
            <a:ext cx="1474788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9" descr="ref0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492375"/>
            <a:ext cx="1474788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20" descr="ref0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48138"/>
            <a:ext cx="1474788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21" descr="ref0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4940300"/>
            <a:ext cx="1474787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22" descr="ref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148138"/>
            <a:ext cx="1474787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23" descr="ref1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4940300"/>
            <a:ext cx="1474787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24" descr="ref1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4148138"/>
            <a:ext cx="1474788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25" descr="ref1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2492375"/>
            <a:ext cx="1474788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26" descr="ref1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84538"/>
            <a:ext cx="1474788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27" descr="6699_ulker-logo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844675"/>
            <a:ext cx="14414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icture 28" descr="14150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844675"/>
            <a:ext cx="151288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Picture 29" descr="ADİDASS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63"/>
          <a:stretch>
            <a:fillRect/>
          </a:stretch>
        </p:blipFill>
        <p:spPr bwMode="auto">
          <a:xfrm>
            <a:off x="7092950" y="4940300"/>
            <a:ext cx="15128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2" name="Rectangle 30"/>
          <p:cNvSpPr>
            <a:spLocks noChangeArrowheads="1"/>
          </p:cNvSpPr>
          <p:nvPr/>
        </p:nvSpPr>
        <p:spPr bwMode="auto">
          <a:xfrm>
            <a:off x="0" y="188913"/>
            <a:ext cx="9144000" cy="57626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93" name="Rectangle 12"/>
          <p:cNvSpPr>
            <a:spLocks noChangeArrowheads="1"/>
          </p:cNvSpPr>
          <p:nvPr/>
        </p:nvSpPr>
        <p:spPr bwMode="auto">
          <a:xfrm>
            <a:off x="0" y="161925"/>
            <a:ext cx="9144000" cy="8636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94" name="Rectangle 13"/>
          <p:cNvSpPr>
            <a:spLocks noChangeArrowheads="1"/>
          </p:cNvSpPr>
          <p:nvPr/>
        </p:nvSpPr>
        <p:spPr bwMode="auto">
          <a:xfrm>
            <a:off x="0" y="306388"/>
            <a:ext cx="9144000" cy="57626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95" name="WordArt 35"/>
          <p:cNvSpPr>
            <a:spLocks noChangeArrowheads="1" noChangeShapeType="1" noTextEdit="1"/>
          </p:cNvSpPr>
          <p:nvPr/>
        </p:nvSpPr>
        <p:spPr bwMode="auto">
          <a:xfrm>
            <a:off x="2195513" y="404813"/>
            <a:ext cx="417512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Referanslar</a:t>
            </a:r>
          </a:p>
        </p:txBody>
      </p:sp>
    </p:spTree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/>
          <p:cNvSpPr txBox="1">
            <a:spLocks noChangeArrowheads="1"/>
          </p:cNvSpPr>
          <p:nvPr/>
        </p:nvSpPr>
        <p:spPr bwMode="auto">
          <a:xfrm>
            <a:off x="1116013" y="1196975"/>
            <a:ext cx="2447925" cy="531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tr-TR" altLang="en-US" b="1"/>
              <a:t> ANTARES AVM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tr-TR" altLang="en-US" b="1"/>
              <a:t> KENTPARK AVM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tr-TR" altLang="en-US" b="1"/>
              <a:t> ANKAMALL AVM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tr-TR" altLang="en-US" b="1"/>
              <a:t> FORUM ANKARA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tr-TR" altLang="en-US" b="1"/>
              <a:t> PANORA AVM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tr-TR" altLang="en-US" b="1"/>
              <a:t> AGORA AVM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tr-TR" altLang="en-US" b="1"/>
              <a:t> ÖZDİLEK AVM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tr-TR" altLang="en-US" b="1"/>
              <a:t> OPTİMUM AVM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tr-TR" altLang="en-US" b="1"/>
              <a:t> VİAPORT AVM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tr-TR" altLang="en-US" b="1"/>
              <a:t> CAPİTOL AVM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tr-TR" altLang="en-US" b="1"/>
              <a:t> PALLADİUM AVM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tr-TR" altLang="en-US" b="1"/>
              <a:t> CARREFOUR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tr-TR" altLang="en-US" b="1"/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4787900" y="1196975"/>
            <a:ext cx="2376488" cy="531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 b="1"/>
              <a:t>CEVAHİR AVM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en-US" b="1"/>
              <a:t>İSTİNYE PARK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en-US" b="1"/>
              <a:t>MİGROS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en-US" b="1"/>
              <a:t>İNEGÖL AVM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en-US" b="1"/>
              <a:t>KENT MEYDANI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en-US" b="1"/>
              <a:t>ANATOLİUM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en-US" b="1"/>
              <a:t>KAYSERİ PARK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en-US" b="1"/>
              <a:t>ALMER AVM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en-US" b="1"/>
              <a:t>İPEK SARAY AVM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en-US" b="1"/>
              <a:t>DEMİR PARK AVM</a:t>
            </a:r>
          </a:p>
          <a:p>
            <a:pPr eaLnBrk="1" hangingPunct="1">
              <a:spcBef>
                <a:spcPct val="50000"/>
              </a:spcBef>
            </a:pPr>
            <a:endParaRPr lang="tr-TR" altLang="en-US" b="1"/>
          </a:p>
          <a:p>
            <a:pPr eaLnBrk="1" hangingPunct="1">
              <a:spcBef>
                <a:spcPct val="50000"/>
              </a:spcBef>
            </a:pPr>
            <a:r>
              <a:rPr lang="tr-TR" altLang="en-US" b="1"/>
              <a:t>… ve onlarca AVM</a:t>
            </a:r>
          </a:p>
          <a:p>
            <a:pPr eaLnBrk="1" hangingPunct="1">
              <a:spcBef>
                <a:spcPct val="50000"/>
              </a:spcBef>
            </a:pPr>
            <a:endParaRPr lang="tr-TR" altLang="en-US"/>
          </a:p>
        </p:txBody>
      </p:sp>
      <p:sp>
        <p:nvSpPr>
          <p:cNvPr id="8196" name="Rectangle 12"/>
          <p:cNvSpPr>
            <a:spLocks noChangeArrowheads="1"/>
          </p:cNvSpPr>
          <p:nvPr/>
        </p:nvSpPr>
        <p:spPr bwMode="auto">
          <a:xfrm>
            <a:off x="0" y="195263"/>
            <a:ext cx="9144000" cy="8636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7" name="Rectangle 13"/>
          <p:cNvSpPr>
            <a:spLocks noChangeArrowheads="1"/>
          </p:cNvSpPr>
          <p:nvPr/>
        </p:nvSpPr>
        <p:spPr bwMode="auto">
          <a:xfrm>
            <a:off x="0" y="339725"/>
            <a:ext cx="9144000" cy="5762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8" name="WordArt 14"/>
          <p:cNvSpPr>
            <a:spLocks noChangeArrowheads="1" noChangeShapeType="1" noTextEdit="1"/>
          </p:cNvSpPr>
          <p:nvPr/>
        </p:nvSpPr>
        <p:spPr bwMode="auto">
          <a:xfrm>
            <a:off x="1692275" y="476250"/>
            <a:ext cx="4824413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Referans Avm'ler</a:t>
            </a:r>
          </a:p>
        </p:txBody>
      </p:sp>
    </p:spTree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395288" y="1268413"/>
            <a:ext cx="4105275" cy="54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 sz="1600" b="1"/>
              <a:t>İSTANBUL BÜYÜKŞEHİR BELEDİYESİ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en-US" sz="1600" b="1"/>
              <a:t>BURSA BÜYÜKŞEHİR BELEDİYESİ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en-US" sz="1600" b="1"/>
              <a:t>BAYRAMPAŞA BELEDİYESİ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en-US" sz="1600" b="1"/>
              <a:t>BAĞCILAR BELEDİYESİ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en-US" sz="1600" b="1"/>
              <a:t>SARIYER BELEDİYESİ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en-US" sz="1600" b="1"/>
              <a:t>ARNAVUTKÖY BELEDİYESİ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en-US" sz="1600" b="1"/>
              <a:t>AVCILAR BELEDİYESİ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en-US" sz="1600" b="1"/>
              <a:t>KÜÇÜKÇEKMECE BELEDİYESİ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en-US" sz="1600" b="1"/>
              <a:t>NİLÜFER BELEDİYESİ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en-US" sz="1600" b="1"/>
              <a:t>OSMANGAZİ BELEDİYESİ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en-US" sz="1600" b="1"/>
              <a:t>MUSTAFAKEMALPAŞA BELEDİYESİ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en-US" sz="1600" b="1"/>
              <a:t>ORHANGAZİ BELEDİYESİ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en-US" sz="1600" b="1"/>
              <a:t>SUSURLUK BELEDİYESİ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en-US" sz="1600" b="1"/>
              <a:t>GEBZE BELEDİYESİ</a:t>
            </a:r>
          </a:p>
          <a:p>
            <a:pPr eaLnBrk="1" hangingPunct="1">
              <a:spcBef>
                <a:spcPct val="50000"/>
              </a:spcBef>
            </a:pPr>
            <a:endParaRPr lang="tr-TR" altLang="en-US" sz="1600" b="1"/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4643438" y="1268413"/>
            <a:ext cx="4105275" cy="514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 sz="1600" b="1"/>
              <a:t>GAZİANTEP BÜYÜKŞEHİR BELEDİYESİ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en-US" sz="1600" b="1"/>
              <a:t>SİİRT BELEDİYESİ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en-US" sz="1600" b="1"/>
              <a:t>URFA BELEDİYESİ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en-US" sz="1600" b="1"/>
              <a:t>SİNOP BELEDİYESİ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en-US" sz="1600" b="1"/>
              <a:t>ÇANAKKALE BELEDİYESİ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en-US" sz="1600" b="1"/>
              <a:t>ADIYAMAN BELEDİYESİ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en-US" sz="1600" b="1"/>
              <a:t>KAHRAMANMARAŞ BELEDİYESİ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en-US" sz="1600" b="1"/>
              <a:t>DERİNCE BELEDİYESİ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en-US" sz="1600" b="1"/>
              <a:t>ÇAYIROVA BELEDİYESİ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en-US" sz="1600" b="1"/>
              <a:t>DARICA BELEDİYESİ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en-US" sz="1600" b="1"/>
              <a:t>İZMİT BELEDİYESİ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en-US" sz="1600" b="1"/>
              <a:t>ZONGULDAK BELEDİYESİ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en-US" sz="1600" b="1"/>
              <a:t>KASTAMONU BELEDİYESİ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en-US" sz="1600" b="1"/>
              <a:t>MALATYA BELEDİYESİ</a:t>
            </a:r>
          </a:p>
        </p:txBody>
      </p:sp>
      <p:sp>
        <p:nvSpPr>
          <p:cNvPr id="9220" name="Rectangle 10"/>
          <p:cNvSpPr>
            <a:spLocks noChangeArrowheads="1"/>
          </p:cNvSpPr>
          <p:nvPr/>
        </p:nvSpPr>
        <p:spPr bwMode="auto">
          <a:xfrm>
            <a:off x="0" y="188913"/>
            <a:ext cx="9144000" cy="8636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1" name="Rectangle 11"/>
          <p:cNvSpPr>
            <a:spLocks noChangeArrowheads="1"/>
          </p:cNvSpPr>
          <p:nvPr/>
        </p:nvSpPr>
        <p:spPr bwMode="auto">
          <a:xfrm>
            <a:off x="0" y="333375"/>
            <a:ext cx="9144000" cy="5762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2" name="WordArt 12"/>
          <p:cNvSpPr>
            <a:spLocks noChangeArrowheads="1" noChangeShapeType="1" noTextEdit="1"/>
          </p:cNvSpPr>
          <p:nvPr/>
        </p:nvSpPr>
        <p:spPr bwMode="auto">
          <a:xfrm>
            <a:off x="1476375" y="476250"/>
            <a:ext cx="54737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Referans Belediyeler</a:t>
            </a:r>
          </a:p>
        </p:txBody>
      </p:sp>
    </p:spTree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0" y="260350"/>
            <a:ext cx="9144000" cy="8636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0" y="404813"/>
            <a:ext cx="9144000" cy="57626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950913" y="1504950"/>
            <a:ext cx="45577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359284" y="1452260"/>
            <a:ext cx="8425432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tr-TR" sz="2000" b="1" dirty="0"/>
              <a:t>GENÇLİK HİZMETLERİ VE SPOR İL - İLÇE MÜDÜRLÜKLERİNE,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tr-TR" sz="2000" b="1" dirty="0"/>
              <a:t>ORTA ÖĞRETİM KURUMLARINA, 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tr-TR" sz="2000" b="1" dirty="0"/>
              <a:t>ÜNİVERSİTELERE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tr-TR" sz="2000" b="1" dirty="0"/>
              <a:t>VE DAHA BİRÇOK İLDE ÖZEL KURUM VE KURULUŞLARA GÖSTERİLER YAPAN </a:t>
            </a:r>
            <a:r>
              <a:rPr lang="tr-TR" sz="2200" b="1" dirty="0">
                <a:ln w="12700">
                  <a:solidFill>
                    <a:srgbClr val="FF9933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KARİZMASHOW</a:t>
            </a:r>
            <a:r>
              <a:rPr lang="tr-TR" sz="2000" b="1" dirty="0"/>
              <a:t> EKİBİ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tr-TR" sz="2000" b="1" dirty="0"/>
              <a:t>AYRICA KENDİ ALANINDA;</a:t>
            </a:r>
          </a:p>
        </p:txBody>
      </p:sp>
      <p:pic>
        <p:nvPicPr>
          <p:cNvPr id="10246" name="Picture 11" descr="guinne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4886325"/>
            <a:ext cx="1763712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WordArt 12"/>
          <p:cNvSpPr>
            <a:spLocks noChangeArrowheads="1" noChangeShapeType="1" noTextEdit="1"/>
          </p:cNvSpPr>
          <p:nvPr/>
        </p:nvSpPr>
        <p:spPr bwMode="auto">
          <a:xfrm>
            <a:off x="2124075" y="547688"/>
            <a:ext cx="4824413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Guinness World Record</a:t>
            </a:r>
          </a:p>
        </p:txBody>
      </p:sp>
      <p:pic>
        <p:nvPicPr>
          <p:cNvPr id="10248" name="Picture 16" descr="guinne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884738"/>
            <a:ext cx="1763712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7" descr="guinnes sıkıştı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4835525"/>
            <a:ext cx="3313113" cy="1863725"/>
          </a:xfrm>
          <a:prstGeom prst="rect">
            <a:avLst/>
          </a:prstGeom>
          <a:noFill/>
          <a:ln w="38100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Yuvarlatılmış Dikdörtgen 2"/>
          <p:cNvSpPr/>
          <p:nvPr/>
        </p:nvSpPr>
        <p:spPr>
          <a:xfrm>
            <a:off x="360363" y="4037013"/>
            <a:ext cx="8351837" cy="7000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557715" y="4155360"/>
            <a:ext cx="7957132" cy="52322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i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GUİNNESS DÜNYA REKORUNUN DA SAHİBİ !</a:t>
            </a:r>
          </a:p>
        </p:txBody>
      </p:sp>
    </p:spTree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8636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0" y="333375"/>
            <a:ext cx="9144000" cy="5762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1268" name="WordArt 7"/>
          <p:cNvSpPr>
            <a:spLocks noChangeArrowheads="1" noChangeShapeType="1" noTextEdit="1"/>
          </p:cNvSpPr>
          <p:nvPr/>
        </p:nvSpPr>
        <p:spPr bwMode="auto">
          <a:xfrm>
            <a:off x="1692275" y="476250"/>
            <a:ext cx="518318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Malzeme - Ulaşım - Nakliye</a:t>
            </a:r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755650" y="1731963"/>
            <a:ext cx="8280400" cy="286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tr-TR" sz="2000" b="1" dirty="0"/>
              <a:t>1 adet basketbol potası, 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tr-TR" sz="2000" b="1" dirty="0"/>
              <a:t>2 adet mini </a:t>
            </a:r>
            <a:r>
              <a:rPr lang="tr-TR" sz="2000" b="1" dirty="0" err="1"/>
              <a:t>trambolin</a:t>
            </a:r>
            <a:r>
              <a:rPr lang="tr-TR" sz="2000" b="1" dirty="0"/>
              <a:t>,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tr-TR" sz="2000" b="1" dirty="0"/>
              <a:t>2 adet minder,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tr-TR" sz="2000" b="1" dirty="0"/>
              <a:t>Basketbol topları, 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tr-TR" sz="2000" b="1" dirty="0"/>
              <a:t>Pota ağırlıkları,</a:t>
            </a:r>
          </a:p>
          <a:p>
            <a:pPr eaLnBrk="1" hangingPunct="1">
              <a:defRPr/>
            </a:pPr>
            <a:r>
              <a:rPr lang="tr-TR" b="1" dirty="0"/>
              <a:t>     </a:t>
            </a:r>
            <a:r>
              <a:rPr lang="tr-TR" sz="1600" dirty="0"/>
              <a:t>(Ses sistemi hariç.)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endParaRPr lang="tr-TR" sz="2000" b="1" dirty="0"/>
          </a:p>
          <a:p>
            <a:pPr eaLnBrk="1" hangingPunct="1">
              <a:defRPr/>
            </a:pPr>
            <a:r>
              <a:rPr lang="tr-TR" sz="2000" b="1" dirty="0"/>
              <a:t>Yukarıdaki malzemelerin de nakliyesini yine kendisi sağlamaktadır.</a:t>
            </a:r>
            <a:endParaRPr lang="tr-TR" sz="2000" dirty="0"/>
          </a:p>
          <a:p>
            <a:pPr eaLnBrk="1" hangingPunct="1">
              <a:defRPr/>
            </a:pPr>
            <a:endParaRPr lang="tr-TR" sz="2000" b="1" dirty="0"/>
          </a:p>
        </p:txBody>
      </p:sp>
      <p:sp>
        <p:nvSpPr>
          <p:cNvPr id="11270" name="Text Box 10"/>
          <p:cNvSpPr txBox="1">
            <a:spLocks noChangeArrowheads="1"/>
          </p:cNvSpPr>
          <p:nvPr/>
        </p:nvSpPr>
        <p:spPr bwMode="auto">
          <a:xfrm>
            <a:off x="895350" y="132080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n-US" sz="2000" b="1"/>
              <a:t>     6-10 kişilik ekip kendi minibüsü ile ulaşım sağlarken;</a:t>
            </a:r>
          </a:p>
        </p:txBody>
      </p:sp>
      <p:pic>
        <p:nvPicPr>
          <p:cNvPr id="11271" name="Picture 11" descr="karizma röm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1" b="24294"/>
          <a:stretch>
            <a:fillRect/>
          </a:stretch>
        </p:blipFill>
        <p:spPr bwMode="auto">
          <a:xfrm>
            <a:off x="1187450" y="4594225"/>
            <a:ext cx="6769100" cy="2016125"/>
          </a:xfrm>
          <a:prstGeom prst="rect">
            <a:avLst/>
          </a:prstGeom>
          <a:noFill/>
          <a:ln w="38100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74625" y="1196975"/>
            <a:ext cx="8793163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n-US" sz="1900" b="1"/>
              <a:t>Gösteri alanına kurulan;</a:t>
            </a:r>
          </a:p>
          <a:p>
            <a:pPr eaLnBrk="1" hangingPunct="1"/>
            <a:endParaRPr lang="tr-TR" altLang="en-US" sz="1900" b="1"/>
          </a:p>
          <a:p>
            <a:pPr eaLnBrk="1" hangingPunct="1"/>
            <a:r>
              <a:rPr lang="uk-UA" altLang="en-US" sz="1900" b="1"/>
              <a:t>Pota, minder ve trambolin</a:t>
            </a:r>
            <a:r>
              <a:rPr lang="tr-TR" altLang="en-US" sz="1900" b="1"/>
              <a:t>den oluşan malzemelerin </a:t>
            </a:r>
            <a:r>
              <a:rPr lang="uk-UA" altLang="en-US" sz="1900" b="1"/>
              <a:t>uz</a:t>
            </a:r>
            <a:r>
              <a:rPr lang="tr-TR" altLang="en-US" sz="1900" b="1"/>
              <a:t>unluğu</a:t>
            </a:r>
            <a:r>
              <a:rPr lang="uk-UA" altLang="en-US" sz="1900" b="1"/>
              <a:t> 8 m</a:t>
            </a:r>
            <a:r>
              <a:rPr lang="tr-TR" altLang="en-US" sz="1900" b="1"/>
              <a:t>etre,</a:t>
            </a:r>
          </a:p>
          <a:p>
            <a:pPr eaLnBrk="1" hangingPunct="1"/>
            <a:endParaRPr lang="uk-UA" altLang="en-US" sz="1900"/>
          </a:p>
          <a:p>
            <a:pPr eaLnBrk="1" hangingPunct="1"/>
            <a:r>
              <a:rPr lang="uk-UA" altLang="en-US" sz="1900" b="1"/>
              <a:t>Koşu mesafesi 15 m</a:t>
            </a:r>
            <a:r>
              <a:rPr lang="tr-TR" altLang="en-US" sz="1900" b="1"/>
              <a:t>etre,</a:t>
            </a:r>
          </a:p>
          <a:p>
            <a:pPr eaLnBrk="1" hangingPunct="1"/>
            <a:endParaRPr lang="tr-TR" altLang="en-US" sz="1900" b="1"/>
          </a:p>
          <a:p>
            <a:pPr eaLnBrk="1" hangingPunct="1"/>
            <a:r>
              <a:rPr lang="tr-TR" altLang="en-US" sz="1900" b="1"/>
              <a:t>T</a:t>
            </a:r>
            <a:r>
              <a:rPr lang="uk-UA" altLang="en-US" sz="1900" b="1"/>
              <a:t>oplam 23 metrelik alana ihtiyaç vardır.</a:t>
            </a:r>
            <a:endParaRPr lang="tr-TR" altLang="en-US" sz="1900" b="1"/>
          </a:p>
          <a:p>
            <a:pPr eaLnBrk="1" hangingPunct="1"/>
            <a:r>
              <a:rPr lang="uk-UA" altLang="en-US" sz="1900" b="1"/>
              <a:t> </a:t>
            </a:r>
            <a:endParaRPr lang="uk-UA" altLang="en-US" sz="1900"/>
          </a:p>
          <a:p>
            <a:pPr eaLnBrk="1" hangingPunct="1"/>
            <a:r>
              <a:rPr lang="uk-UA" altLang="en-US" sz="1900" b="1"/>
              <a:t>Gösteri alanı genişliği en az 5 m</a:t>
            </a:r>
            <a:r>
              <a:rPr lang="tr-TR" altLang="en-US" sz="1900" b="1"/>
              <a:t>etre,</a:t>
            </a:r>
            <a:r>
              <a:rPr lang="uk-UA" altLang="en-US" sz="1900" b="1"/>
              <a:t> yükseklik ise en az 6 m</a:t>
            </a:r>
            <a:r>
              <a:rPr lang="tr-TR" altLang="en-US" sz="1900" b="1"/>
              <a:t>etre</a:t>
            </a:r>
            <a:r>
              <a:rPr lang="uk-UA" altLang="en-US" sz="1900" b="1"/>
              <a:t> olmalıdır.</a:t>
            </a:r>
            <a:r>
              <a:rPr lang="uk-UA" altLang="en-US" sz="1900"/>
              <a:t> 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8636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333375"/>
            <a:ext cx="9144000" cy="5762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3" name="WordArt 6"/>
          <p:cNvSpPr>
            <a:spLocks noChangeArrowheads="1" noChangeShapeType="1" noTextEdit="1"/>
          </p:cNvSpPr>
          <p:nvPr/>
        </p:nvSpPr>
        <p:spPr bwMode="auto">
          <a:xfrm>
            <a:off x="2735263" y="441325"/>
            <a:ext cx="367347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Gösteri Alanı</a:t>
            </a:r>
          </a:p>
        </p:txBody>
      </p:sp>
      <p:pic>
        <p:nvPicPr>
          <p:cNvPr id="12294" name="Picture 22" descr="pota a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076700"/>
            <a:ext cx="87137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8636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0" y="333375"/>
            <a:ext cx="9144000" cy="5762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6" name="WordArt 8"/>
          <p:cNvSpPr>
            <a:spLocks noChangeArrowheads="1" noChangeShapeType="1" noTextEdit="1"/>
          </p:cNvSpPr>
          <p:nvPr/>
        </p:nvSpPr>
        <p:spPr bwMode="auto">
          <a:xfrm>
            <a:off x="179388" y="476250"/>
            <a:ext cx="87852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Sponsor ve Tanıtım Gösterilerinden Kareler</a:t>
            </a:r>
          </a:p>
        </p:txBody>
      </p:sp>
      <p:pic>
        <p:nvPicPr>
          <p:cNvPr id="13317" name="Picture 9" descr="100_17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933825"/>
            <a:ext cx="3671888" cy="2752725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13" descr="P52956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3384550" cy="2536825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14" descr="P52957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196975"/>
            <a:ext cx="3384550" cy="2540000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15" descr="P52957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951288"/>
            <a:ext cx="3527425" cy="2646362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Ufuk">
  <a:themeElements>
    <a:clrScheme name="Ufuk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Ufuk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Ufuk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2095</TotalTime>
  <Words>327</Words>
  <Application>Microsoft Office PowerPoint</Application>
  <PresentationFormat>Ekran Gösterisi (4:3)</PresentationFormat>
  <Paragraphs>106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Ufuk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HAKAN</dc:creator>
  <cp:lastModifiedBy>egitim</cp:lastModifiedBy>
  <cp:revision>63</cp:revision>
  <dcterms:created xsi:type="dcterms:W3CDTF">2013-10-20T08:51:54Z</dcterms:created>
  <dcterms:modified xsi:type="dcterms:W3CDTF">2016-11-04T05:10:56Z</dcterms:modified>
</cp:coreProperties>
</file>